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5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8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2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9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6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6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2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0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68C3-E7B6-40F9-B8C6-52DCAE1B58B3}" type="datetimeFigureOut">
              <a:rPr lang="en-US" smtClean="0"/>
              <a:t>03/04/2019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A7697-A373-40F7-953C-E26534CA0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2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008" b="8362"/>
          <a:stretch/>
        </p:blipFill>
        <p:spPr>
          <a:xfrm>
            <a:off x="796834" y="376655"/>
            <a:ext cx="10510218" cy="63899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3691" y="93256"/>
            <a:ext cx="9797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Nose ______</a:t>
            </a:r>
          </a:p>
          <a:p>
            <a:endParaRPr lang="en-US" sz="1100" dirty="0" smtClean="0"/>
          </a:p>
          <a:p>
            <a:r>
              <a:rPr lang="en-US" sz="1100" dirty="0" smtClean="0"/>
              <a:t>Palate _____</a:t>
            </a:r>
          </a:p>
          <a:p>
            <a:endParaRPr lang="en-US" sz="1100" dirty="0" smtClean="0"/>
          </a:p>
          <a:p>
            <a:r>
              <a:rPr lang="en-US" sz="1100" dirty="0" smtClean="0"/>
              <a:t>Finish</a:t>
            </a:r>
            <a:r>
              <a:rPr lang="en-US" dirty="0" smtClean="0"/>
              <a:t> 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3691" y="2005157"/>
            <a:ext cx="9797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Nose ______</a:t>
            </a:r>
          </a:p>
          <a:p>
            <a:endParaRPr lang="en-US" sz="1100" dirty="0" smtClean="0"/>
          </a:p>
          <a:p>
            <a:r>
              <a:rPr lang="en-US" sz="1100" dirty="0" smtClean="0"/>
              <a:t>Palate _____</a:t>
            </a:r>
          </a:p>
          <a:p>
            <a:endParaRPr lang="en-US" sz="1100" dirty="0" smtClean="0"/>
          </a:p>
          <a:p>
            <a:r>
              <a:rPr lang="en-US" sz="1100" dirty="0" smtClean="0"/>
              <a:t>Finish</a:t>
            </a:r>
            <a:r>
              <a:rPr lang="en-US" dirty="0" smtClean="0"/>
              <a:t> 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3691" y="5811560"/>
            <a:ext cx="9797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Nose ______</a:t>
            </a:r>
          </a:p>
          <a:p>
            <a:endParaRPr lang="en-US" sz="1100" dirty="0" smtClean="0"/>
          </a:p>
          <a:p>
            <a:r>
              <a:rPr lang="en-US" sz="1100" dirty="0" smtClean="0"/>
              <a:t>Palate _____</a:t>
            </a:r>
          </a:p>
          <a:p>
            <a:endParaRPr lang="en-US" sz="1100" dirty="0" smtClean="0"/>
          </a:p>
          <a:p>
            <a:r>
              <a:rPr lang="en-US" sz="1100" dirty="0" smtClean="0"/>
              <a:t>Finish</a:t>
            </a:r>
            <a:r>
              <a:rPr lang="en-US" dirty="0" smtClean="0"/>
              <a:t> 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3691" y="3917058"/>
            <a:ext cx="9797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Nose ______</a:t>
            </a:r>
          </a:p>
          <a:p>
            <a:endParaRPr lang="en-US" sz="1100" dirty="0" smtClean="0"/>
          </a:p>
          <a:p>
            <a:r>
              <a:rPr lang="en-US" sz="1100" dirty="0" smtClean="0"/>
              <a:t>Palate _____</a:t>
            </a:r>
          </a:p>
          <a:p>
            <a:endParaRPr lang="en-US" sz="1100" dirty="0" smtClean="0"/>
          </a:p>
          <a:p>
            <a:r>
              <a:rPr lang="en-US" sz="1100" dirty="0" smtClean="0"/>
              <a:t>Finish</a:t>
            </a:r>
            <a:r>
              <a:rPr lang="en-US" dirty="0" smtClean="0"/>
              <a:t> 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969128" y="93256"/>
            <a:ext cx="9797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Nose ______</a:t>
            </a:r>
          </a:p>
          <a:p>
            <a:endParaRPr lang="en-US" sz="1100" dirty="0" smtClean="0"/>
          </a:p>
          <a:p>
            <a:r>
              <a:rPr lang="en-US" sz="1100" dirty="0" smtClean="0"/>
              <a:t>Palate _____</a:t>
            </a:r>
          </a:p>
          <a:p>
            <a:endParaRPr lang="en-US" sz="1100" dirty="0" smtClean="0"/>
          </a:p>
          <a:p>
            <a:r>
              <a:rPr lang="en-US" sz="1100" dirty="0" smtClean="0"/>
              <a:t>Finish</a:t>
            </a:r>
            <a:r>
              <a:rPr lang="en-US" dirty="0" smtClean="0"/>
              <a:t> 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969128" y="2005157"/>
            <a:ext cx="9797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Nose ______</a:t>
            </a:r>
          </a:p>
          <a:p>
            <a:endParaRPr lang="en-US" sz="1100" dirty="0" smtClean="0"/>
          </a:p>
          <a:p>
            <a:r>
              <a:rPr lang="en-US" sz="1100" dirty="0" smtClean="0"/>
              <a:t>Palate _____</a:t>
            </a:r>
          </a:p>
          <a:p>
            <a:endParaRPr lang="en-US" sz="1100" dirty="0" smtClean="0"/>
          </a:p>
          <a:p>
            <a:r>
              <a:rPr lang="en-US" sz="1100" dirty="0" smtClean="0"/>
              <a:t>Finish</a:t>
            </a:r>
            <a:r>
              <a:rPr lang="en-US" dirty="0" smtClean="0"/>
              <a:t> 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969127" y="3917058"/>
            <a:ext cx="9797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Nose ______</a:t>
            </a:r>
          </a:p>
          <a:p>
            <a:endParaRPr lang="en-US" sz="1100" dirty="0" smtClean="0"/>
          </a:p>
          <a:p>
            <a:r>
              <a:rPr lang="en-US" sz="1100" dirty="0" smtClean="0"/>
              <a:t>Palate _____</a:t>
            </a:r>
          </a:p>
          <a:p>
            <a:endParaRPr lang="en-US" sz="1100" dirty="0" smtClean="0"/>
          </a:p>
          <a:p>
            <a:r>
              <a:rPr lang="en-US" sz="1100" dirty="0" smtClean="0"/>
              <a:t>Finish</a:t>
            </a:r>
            <a:r>
              <a:rPr lang="en-US" dirty="0" smtClean="0"/>
              <a:t> 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969126" y="5811560"/>
            <a:ext cx="9797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Nose ______</a:t>
            </a:r>
          </a:p>
          <a:p>
            <a:endParaRPr lang="en-US" sz="1100" dirty="0" smtClean="0"/>
          </a:p>
          <a:p>
            <a:r>
              <a:rPr lang="en-US" sz="1100" dirty="0" smtClean="0"/>
              <a:t>Palate _____</a:t>
            </a:r>
          </a:p>
          <a:p>
            <a:endParaRPr lang="en-US" sz="1100" dirty="0" smtClean="0"/>
          </a:p>
          <a:p>
            <a:r>
              <a:rPr lang="en-US" sz="1100" dirty="0" smtClean="0"/>
              <a:t>Finish</a:t>
            </a:r>
            <a:r>
              <a:rPr lang="en-US" dirty="0" smtClean="0"/>
              <a:t> ___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29392" y="5626894"/>
            <a:ext cx="223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WINNER!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61656" y="93256"/>
            <a:ext cx="5068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 ____________________       2. ____________________</a:t>
            </a:r>
          </a:p>
          <a:p>
            <a:r>
              <a:rPr lang="en-US" sz="1600" dirty="0" smtClean="0"/>
              <a:t>3. ____________________       4. ____________________</a:t>
            </a:r>
          </a:p>
          <a:p>
            <a:r>
              <a:rPr lang="en-US" sz="1600" dirty="0" smtClean="0"/>
              <a:t>5. ____________________       6. ____________________</a:t>
            </a:r>
          </a:p>
          <a:p>
            <a:r>
              <a:rPr lang="en-US" sz="1600" dirty="0" smtClean="0"/>
              <a:t>7. ____________________       8. ____________________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31920" y="6488668"/>
            <a:ext cx="421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___/___/19  Format : _________________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182" y="1713355"/>
            <a:ext cx="1390778" cy="133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79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Sprint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Doll, Kevin [PSC]</dc:creator>
  <cp:lastModifiedBy>Doll, Kevin [PSC]</cp:lastModifiedBy>
  <cp:revision>8</cp:revision>
  <dcterms:created xsi:type="dcterms:W3CDTF">2019-03-05T03:57:48Z</dcterms:created>
  <dcterms:modified xsi:type="dcterms:W3CDTF">2019-03-05T04:20:00Z</dcterms:modified>
</cp:coreProperties>
</file>